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Economica" panose="020B0604020202020204" charset="0"/>
      <p:regular r:id="rId17"/>
      <p:bold r:id="rId18"/>
      <p:italic r:id="rId19"/>
      <p:boldItalic r:id="rId20"/>
    </p:embeddedFont>
    <p:embeddedFont>
      <p:font typeface="K2D" panose="020B0604020202020204" charset="-34"/>
      <p:regular r:id="rId21"/>
      <p:bold r:id="rId22"/>
      <p:italic r:id="rId23"/>
      <p:boldItalic r:id="rId24"/>
    </p:embeddedFont>
    <p:embeddedFont>
      <p:font typeface="Krub" panose="020B0604020202020204" charset="-34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00a6cc341a79f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6100a6cc341a79f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3953dadb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a3953dadb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3953dadb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a3953dadb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3953dadb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a3953dadb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100a6cc341a79f9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6100a6cc341a79f9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c90c2ef8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9c90c2ef8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751d93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9c751d93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953dadb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a3953dadb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3953dadb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a3953dadb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c751d934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9c751d934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c751d934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9c751d934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3953dadb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a3953dadb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3953dadb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a3953dadb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2979198" y="996200"/>
            <a:ext cx="3240300" cy="3240300"/>
          </a:xfrm>
          <a:prstGeom prst="ellipse">
            <a:avLst/>
          </a:prstGeom>
          <a:noFill/>
          <a:ln w="15875" cap="flat" cmpd="sng">
            <a:solidFill>
              <a:srgbClr val="69B6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926648" y="2792575"/>
            <a:ext cx="33423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2926651" y="1639625"/>
            <a:ext cx="33555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Layout">
  <p:cSld name="Section Break Layout">
    <p:bg>
      <p:bgPr>
        <a:solidFill>
          <a:srgbClr val="69B6CC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6"/>
          <p:cNvGrpSpPr/>
          <p:nvPr/>
        </p:nvGrpSpPr>
        <p:grpSpPr>
          <a:xfrm>
            <a:off x="993742" y="1029911"/>
            <a:ext cx="3109329" cy="2844299"/>
            <a:chOff x="529382" y="738904"/>
            <a:chExt cx="3109329" cy="2844299"/>
          </a:xfrm>
        </p:grpSpPr>
        <p:pic>
          <p:nvPicPr>
            <p:cNvPr id="67" name="Google Shape;67;p16" descr="G:\002-KIMS BUSINESS\007-02-Googleslidesppt\02-GSppt-Contents-Kim\20170429\02-\item0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004987">
              <a:off x="963078" y="1820456"/>
              <a:ext cx="1630150" cy="1709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6" descr="G:\002-KIMS BUSINESS\007-02-Googleslidesppt\02-GSppt-Contents-Kim\20170429\02-\item02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3031107">
              <a:off x="1645535" y="1354111"/>
              <a:ext cx="1630153" cy="1709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6"/>
            <p:cNvSpPr/>
            <p:nvPr/>
          </p:nvSpPr>
          <p:spPr>
            <a:xfrm>
              <a:off x="1115616" y="1539635"/>
              <a:ext cx="1617000" cy="161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" name="Google Shape;70;p16" descr="G:\002-KIMS BUSINESS\007-02-Googleslidesppt\02-GSppt-Contents-Kim\20170429\02-\item0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8124603">
              <a:off x="894894" y="1065090"/>
              <a:ext cx="1630276" cy="17098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736400" y="2218800"/>
            <a:ext cx="5439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3736400" y="2726375"/>
            <a:ext cx="5439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d Slide Layout">
  <p:cSld name="2_End Slide Layout">
    <p:bg>
      <p:bgPr>
        <a:solidFill>
          <a:srgbClr val="57A7BD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17"/>
          <p:cNvGrpSpPr/>
          <p:nvPr/>
        </p:nvGrpSpPr>
        <p:grpSpPr>
          <a:xfrm>
            <a:off x="2029904" y="-214523"/>
            <a:ext cx="5624290" cy="5144892"/>
            <a:chOff x="2435346" y="-190835"/>
            <a:chExt cx="4699440" cy="4298873"/>
          </a:xfrm>
        </p:grpSpPr>
        <p:sp>
          <p:nvSpPr>
            <p:cNvPr id="77" name="Google Shape;77;p17"/>
            <p:cNvSpPr/>
            <p:nvPr/>
          </p:nvSpPr>
          <p:spPr>
            <a:xfrm rot="2743376">
              <a:off x="2570108" y="839243"/>
              <a:ext cx="1479527" cy="31164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811" y="80036"/>
                  </a:moveTo>
                  <a:cubicBezTo>
                    <a:pt x="26703" y="75800"/>
                    <a:pt x="27937" y="73179"/>
                    <a:pt x="29299" y="73179"/>
                  </a:cubicBezTo>
                  <a:lnTo>
                    <a:pt x="117033" y="73179"/>
                  </a:lnTo>
                  <a:lnTo>
                    <a:pt x="106198" y="119999"/>
                  </a:lnTo>
                  <a:lnTo>
                    <a:pt x="29299" y="120000"/>
                  </a:lnTo>
                  <a:cubicBezTo>
                    <a:pt x="26575" y="120000"/>
                    <a:pt x="24366" y="109519"/>
                    <a:pt x="24366" y="96589"/>
                  </a:cubicBezTo>
                  <a:cubicBezTo>
                    <a:pt x="24366" y="90125"/>
                    <a:pt x="24919" y="84272"/>
                    <a:pt x="25811" y="80036"/>
                  </a:cubicBezTo>
                  <a:close/>
                  <a:moveTo>
                    <a:pt x="1444" y="6857"/>
                  </a:moveTo>
                  <a:cubicBezTo>
                    <a:pt x="2337" y="2620"/>
                    <a:pt x="3570" y="0"/>
                    <a:pt x="4932" y="0"/>
                  </a:cubicBezTo>
                  <a:lnTo>
                    <a:pt x="111018" y="0"/>
                  </a:lnTo>
                  <a:lnTo>
                    <a:pt x="120000" y="46820"/>
                  </a:lnTo>
                  <a:lnTo>
                    <a:pt x="4932" y="46820"/>
                  </a:lnTo>
                  <a:cubicBezTo>
                    <a:pt x="2208" y="46820"/>
                    <a:pt x="0" y="36339"/>
                    <a:pt x="0" y="23410"/>
                  </a:cubicBezTo>
                  <a:cubicBezTo>
                    <a:pt x="0" y="16945"/>
                    <a:pt x="551" y="11093"/>
                    <a:pt x="1444" y="6857"/>
                  </a:cubicBezTo>
                  <a:close/>
                </a:path>
              </a:pathLst>
            </a:custGeom>
            <a:solidFill>
              <a:schemeClr val="lt1">
                <a:alpha val="207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7"/>
            <p:cNvSpPr/>
            <p:nvPr/>
          </p:nvSpPr>
          <p:spPr>
            <a:xfrm rot="2588379">
              <a:off x="4911077" y="3207372"/>
              <a:ext cx="1476793" cy="31157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179"/>
                  </a:moveTo>
                  <a:lnTo>
                    <a:pt x="115058" y="73179"/>
                  </a:lnTo>
                  <a:cubicBezTo>
                    <a:pt x="117787" y="73179"/>
                    <a:pt x="120000" y="83660"/>
                    <a:pt x="120000" y="96589"/>
                  </a:cubicBezTo>
                  <a:cubicBezTo>
                    <a:pt x="120000" y="109519"/>
                    <a:pt x="117787" y="120000"/>
                    <a:pt x="115058" y="120000"/>
                  </a:cubicBezTo>
                  <a:lnTo>
                    <a:pt x="8998" y="120000"/>
                  </a:lnTo>
                  <a:close/>
                  <a:moveTo>
                    <a:pt x="1213" y="46820"/>
                  </a:moveTo>
                  <a:lnTo>
                    <a:pt x="12068" y="0"/>
                  </a:lnTo>
                  <a:lnTo>
                    <a:pt x="90645" y="0"/>
                  </a:lnTo>
                  <a:cubicBezTo>
                    <a:pt x="93374" y="0"/>
                    <a:pt x="95586" y="10480"/>
                    <a:pt x="95586" y="23410"/>
                  </a:cubicBezTo>
                  <a:cubicBezTo>
                    <a:pt x="95586" y="36339"/>
                    <a:pt x="93374" y="46820"/>
                    <a:pt x="90645" y="46820"/>
                  </a:cubicBezTo>
                  <a:close/>
                </a:path>
              </a:pathLst>
            </a:custGeom>
            <a:solidFill>
              <a:schemeClr val="lt1">
                <a:alpha val="2588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79;p17"/>
            <p:cNvGrpSpPr/>
            <p:nvPr/>
          </p:nvGrpSpPr>
          <p:grpSpPr>
            <a:xfrm>
              <a:off x="2435346" y="-190835"/>
              <a:ext cx="4699440" cy="4298873"/>
              <a:chOff x="529382" y="738904"/>
              <a:chExt cx="3109329" cy="2844299"/>
            </a:xfrm>
          </p:grpSpPr>
          <p:pic>
            <p:nvPicPr>
              <p:cNvPr id="80" name="Google Shape;80;p17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5004987">
                <a:off x="963078" y="1820456"/>
                <a:ext cx="1630150" cy="1709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17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3031107">
                <a:off x="1645535" y="1354111"/>
                <a:ext cx="1630153" cy="17098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2" name="Google Shape;82;p17"/>
              <p:cNvSpPr/>
              <p:nvPr/>
            </p:nvSpPr>
            <p:spPr>
              <a:xfrm>
                <a:off x="1115616" y="1539635"/>
                <a:ext cx="1617000" cy="161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83" name="Google Shape;83;p17" descr="G:\002-KIMS BUSINESS\007-02-Googleslidesppt\02-GSppt-Contents-Kim\20170429\02-\item02.png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-8124603">
                <a:off x="894894" y="1065090"/>
                <a:ext cx="1630276" cy="1709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4" name="Google Shape;84;p17"/>
            <p:cNvSpPr/>
            <p:nvPr/>
          </p:nvSpPr>
          <p:spPr>
            <a:xfrm>
              <a:off x="3452395" y="1155308"/>
              <a:ext cx="2188500" cy="2188500"/>
            </a:xfrm>
            <a:prstGeom prst="ellipse">
              <a:avLst/>
            </a:prstGeom>
            <a:noFill/>
            <a:ln w="15875" cap="flat" cmpd="sng">
              <a:solidFill>
                <a:srgbClr val="69B6C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3275725" y="2838377"/>
            <a:ext cx="2560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275725" y="2200601"/>
            <a:ext cx="25707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7A7B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Layout">
  <p:cSld name="1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1619675" y="139773"/>
            <a:ext cx="75243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619675" y="647348"/>
            <a:ext cx="7524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>
            <a:spLocks noGrp="1"/>
          </p:cNvSpPr>
          <p:nvPr>
            <p:ph type="pic" idx="2"/>
          </p:nvPr>
        </p:nvSpPr>
        <p:spPr>
          <a:xfrm>
            <a:off x="3563888" y="627534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>
            <a:spLocks noGrp="1"/>
          </p:cNvSpPr>
          <p:nvPr>
            <p:ph type="pic" idx="3"/>
          </p:nvPr>
        </p:nvSpPr>
        <p:spPr>
          <a:xfrm>
            <a:off x="3563888" y="2031690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>
            <a:spLocks noGrp="1"/>
          </p:cNvSpPr>
          <p:nvPr>
            <p:ph type="pic" idx="4"/>
          </p:nvPr>
        </p:nvSpPr>
        <p:spPr>
          <a:xfrm>
            <a:off x="3563888" y="3435846"/>
            <a:ext cx="1296000" cy="1296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Layout">
  <p:cSld name="2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s and Contents Layout">
  <p:cSld name="4_Images and Contents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256200" y="139775"/>
            <a:ext cx="88878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256200" y="667057"/>
            <a:ext cx="88878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and Contents Layout">
  <p:cSld name="3_Images and Contents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>
            <a:spLocks noGrp="1"/>
          </p:cNvSpPr>
          <p:nvPr>
            <p:ph type="pic" idx="4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>
            <a:spLocks noGrp="1"/>
          </p:cNvSpPr>
          <p:nvPr>
            <p:ph type="pic" idx="5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and Contents Layout">
  <p:cSld name="8_Images and Contents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4"/>
          <p:cNvGrpSpPr/>
          <p:nvPr/>
        </p:nvGrpSpPr>
        <p:grpSpPr>
          <a:xfrm>
            <a:off x="3377253" y="506098"/>
            <a:ext cx="2376390" cy="4104836"/>
            <a:chOff x="2627784" y="1825002"/>
            <a:chExt cx="1198200" cy="2069700"/>
          </a:xfrm>
        </p:grpSpPr>
        <p:sp>
          <p:nvSpPr>
            <p:cNvPr id="112" name="Google Shape;112;p24"/>
            <p:cNvSpPr/>
            <p:nvPr/>
          </p:nvSpPr>
          <p:spPr>
            <a:xfrm>
              <a:off x="2627784" y="1825002"/>
              <a:ext cx="1198200" cy="20697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3155241" y="1922844"/>
              <a:ext cx="143400" cy="2760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" name="Google Shape;114;p24"/>
            <p:cNvGrpSpPr/>
            <p:nvPr/>
          </p:nvGrpSpPr>
          <p:grpSpPr>
            <a:xfrm>
              <a:off x="3168756" y="3704289"/>
              <a:ext cx="115998" cy="127616"/>
              <a:chOff x="2453209" y="5151638"/>
              <a:chExt cx="191700" cy="210900"/>
            </a:xfrm>
          </p:grpSpPr>
          <p:sp>
            <p:nvSpPr>
              <p:cNvPr id="115" name="Google Shape;115;p24"/>
              <p:cNvSpPr/>
              <p:nvPr/>
            </p:nvSpPr>
            <p:spPr>
              <a:xfrm>
                <a:off x="2453209" y="5151638"/>
                <a:ext cx="191700" cy="210900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25" scaled="0"/>
              </a:gradFill>
              <a:ln w="25400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4"/>
              <p:cNvSpPr/>
              <p:nvPr/>
            </p:nvSpPr>
            <p:spPr>
              <a:xfrm>
                <a:off x="2505251" y="5208531"/>
                <a:ext cx="87600" cy="97200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24"/>
          <p:cNvSpPr>
            <a:spLocks noGrp="1"/>
          </p:cNvSpPr>
          <p:nvPr>
            <p:ph type="pic" idx="2"/>
          </p:nvPr>
        </p:nvSpPr>
        <p:spPr>
          <a:xfrm>
            <a:off x="3526032" y="843558"/>
            <a:ext cx="2091900" cy="329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s and Contents Layout">
  <p:cSld name="2_Images and Contents Layou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>
            <a:spLocks noGrp="1"/>
          </p:cNvSpPr>
          <p:nvPr>
            <p:ph type="pic" idx="2"/>
          </p:nvPr>
        </p:nvSpPr>
        <p:spPr>
          <a:xfrm>
            <a:off x="4247964" y="339502"/>
            <a:ext cx="1944300" cy="446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5"/>
          <p:cNvSpPr>
            <a:spLocks noGrp="1"/>
          </p:cNvSpPr>
          <p:nvPr>
            <p:ph type="pic" idx="3"/>
          </p:nvPr>
        </p:nvSpPr>
        <p:spPr>
          <a:xfrm>
            <a:off x="6444448" y="2774906"/>
            <a:ext cx="23040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5"/>
          <p:cNvSpPr>
            <a:spLocks noGrp="1"/>
          </p:cNvSpPr>
          <p:nvPr>
            <p:ph type="pic" idx="4"/>
          </p:nvPr>
        </p:nvSpPr>
        <p:spPr>
          <a:xfrm>
            <a:off x="395536" y="2774906"/>
            <a:ext cx="3600300" cy="202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s and Contents Layout">
  <p:cSld name="6_Images and Contents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>
            <a:spLocks noGrp="1"/>
          </p:cNvSpPr>
          <p:nvPr>
            <p:ph type="pic" idx="2"/>
          </p:nvPr>
        </p:nvSpPr>
        <p:spPr>
          <a:xfrm>
            <a:off x="259194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6"/>
          <p:cNvSpPr>
            <a:spLocks noGrp="1"/>
          </p:cNvSpPr>
          <p:nvPr>
            <p:ph type="pic" idx="3"/>
          </p:nvPr>
        </p:nvSpPr>
        <p:spPr>
          <a:xfrm>
            <a:off x="475218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6"/>
          <p:cNvSpPr>
            <a:spLocks noGrp="1"/>
          </p:cNvSpPr>
          <p:nvPr>
            <p:ph type="pic" idx="4"/>
          </p:nvPr>
        </p:nvSpPr>
        <p:spPr>
          <a:xfrm>
            <a:off x="6912424" y="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6"/>
          <p:cNvSpPr>
            <a:spLocks noGrp="1"/>
          </p:cNvSpPr>
          <p:nvPr>
            <p:ph type="pic" idx="5"/>
          </p:nvPr>
        </p:nvSpPr>
        <p:spPr>
          <a:xfrm>
            <a:off x="259194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>
            <a:spLocks noGrp="1"/>
          </p:cNvSpPr>
          <p:nvPr>
            <p:ph type="pic" idx="6"/>
          </p:nvPr>
        </p:nvSpPr>
        <p:spPr>
          <a:xfrm>
            <a:off x="475218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6"/>
          <p:cNvSpPr>
            <a:spLocks noGrp="1"/>
          </p:cNvSpPr>
          <p:nvPr>
            <p:ph type="pic" idx="7"/>
          </p:nvPr>
        </p:nvSpPr>
        <p:spPr>
          <a:xfrm>
            <a:off x="6912424" y="3404720"/>
            <a:ext cx="1980000" cy="173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Contents Layout">
  <p:cSld name="Images and Contents Layout">
    <p:bg>
      <p:bgPr>
        <a:solidFill>
          <a:srgbClr val="69B6CC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 descr="D:\KBM-정애\014-Fullppt\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560" y="1286352"/>
            <a:ext cx="3672300" cy="3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>
            <a:spLocks noGrp="1"/>
          </p:cNvSpPr>
          <p:nvPr>
            <p:ph type="pic" idx="2"/>
          </p:nvPr>
        </p:nvSpPr>
        <p:spPr>
          <a:xfrm>
            <a:off x="771161" y="1446782"/>
            <a:ext cx="3325200" cy="232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s and Contents Layout">
  <p:cSld name="5_Images and Contents Layou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>
            <a:spLocks noGrp="1"/>
          </p:cNvSpPr>
          <p:nvPr>
            <p:ph type="pic" idx="2"/>
          </p:nvPr>
        </p:nvSpPr>
        <p:spPr>
          <a:xfrm>
            <a:off x="2483768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>
            <a:spLocks noGrp="1"/>
          </p:cNvSpPr>
          <p:nvPr>
            <p:ph type="pic" idx="3"/>
          </p:nvPr>
        </p:nvSpPr>
        <p:spPr>
          <a:xfrm>
            <a:off x="4676775" y="303498"/>
            <a:ext cx="1944300" cy="453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s and Contents Layout">
  <p:cSld name="10_Images and Contents Layou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>
            <a:spLocks noGrp="1"/>
          </p:cNvSpPr>
          <p:nvPr>
            <p:ph type="pic" idx="2"/>
          </p:nvPr>
        </p:nvSpPr>
        <p:spPr>
          <a:xfrm>
            <a:off x="467544" y="0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>
            <a:spLocks noGrp="1"/>
          </p:cNvSpPr>
          <p:nvPr>
            <p:ph type="pic" idx="3"/>
          </p:nvPr>
        </p:nvSpPr>
        <p:spPr>
          <a:xfrm>
            <a:off x="467544" y="3795886"/>
            <a:ext cx="3312300" cy="134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467544" y="1491630"/>
            <a:ext cx="3312300" cy="21603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and Contents Layout">
  <p:cSld name="9_Images and Contents Layou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>
            <a:spLocks noGrp="1"/>
          </p:cNvSpPr>
          <p:nvPr>
            <p:ph type="pic" idx="2"/>
          </p:nvPr>
        </p:nvSpPr>
        <p:spPr>
          <a:xfrm>
            <a:off x="2843808" y="0"/>
            <a:ext cx="63003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/>
          <p:nvPr/>
        </p:nvSpPr>
        <p:spPr>
          <a:xfrm>
            <a:off x="0" y="0"/>
            <a:ext cx="2843700" cy="51435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0"/>
          <p:cNvSpPr/>
          <p:nvPr/>
        </p:nvSpPr>
        <p:spPr>
          <a:xfrm>
            <a:off x="2848106" y="0"/>
            <a:ext cx="2843700" cy="5143500"/>
          </a:xfrm>
          <a:prstGeom prst="rect">
            <a:avLst/>
          </a:prstGeom>
          <a:solidFill>
            <a:srgbClr val="69B6CC">
              <a:alpha val="6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Images and Contents Layout">
  <p:cSld name="7_Images and Contents Layou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/>
          <p:nvPr/>
        </p:nvSpPr>
        <p:spPr>
          <a:xfrm>
            <a:off x="3961" y="2804836"/>
            <a:ext cx="9144000" cy="2355600"/>
          </a:xfrm>
          <a:prstGeom prst="rect">
            <a:avLst/>
          </a:prstGeom>
          <a:solidFill>
            <a:srgbClr val="69B6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1" descr="D:\Fullppt\005-PNG이미지\노트북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5896" y="1095375"/>
            <a:ext cx="6012000" cy="30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>
            <a:spLocks noGrp="1"/>
          </p:cNvSpPr>
          <p:nvPr>
            <p:ph type="pic" idx="2"/>
          </p:nvPr>
        </p:nvSpPr>
        <p:spPr>
          <a:xfrm>
            <a:off x="5283453" y="1491630"/>
            <a:ext cx="2834100" cy="21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-25" y="139775"/>
            <a:ext cx="9144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1"/>
          </p:nvPr>
        </p:nvSpPr>
        <p:spPr>
          <a:xfrm>
            <a:off x="-25" y="647350"/>
            <a:ext cx="91440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rgbClr val="57A7BD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 descr="G:\002-KIMS BUSINESS\007-02-Googleslidesppt\02-GSppt-Contents-Kim\20170429\02-\item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85165" y="357831"/>
            <a:ext cx="3101700" cy="34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/>
          <p:nvPr/>
        </p:nvSpPr>
        <p:spPr>
          <a:xfrm rot="2538696">
            <a:off x="-150327" y="312850"/>
            <a:ext cx="1311571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3179"/>
                </a:moveTo>
                <a:lnTo>
                  <a:pt x="115058" y="73179"/>
                </a:lnTo>
                <a:cubicBezTo>
                  <a:pt x="117787" y="73179"/>
                  <a:pt x="120000" y="83660"/>
                  <a:pt x="120000" y="96589"/>
                </a:cubicBezTo>
                <a:cubicBezTo>
                  <a:pt x="120000" y="109519"/>
                  <a:pt x="117787" y="120000"/>
                  <a:pt x="115058" y="120000"/>
                </a:cubicBezTo>
                <a:lnTo>
                  <a:pt x="8998" y="120000"/>
                </a:lnTo>
                <a:close/>
                <a:moveTo>
                  <a:pt x="1213" y="46820"/>
                </a:moveTo>
                <a:lnTo>
                  <a:pt x="12068" y="0"/>
                </a:lnTo>
                <a:lnTo>
                  <a:pt x="90645" y="0"/>
                </a:lnTo>
                <a:cubicBezTo>
                  <a:pt x="93374" y="0"/>
                  <a:pt x="95586" y="10480"/>
                  <a:pt x="95586" y="23410"/>
                </a:cubicBezTo>
                <a:cubicBezTo>
                  <a:pt x="95586" y="36339"/>
                  <a:pt x="93374" y="46820"/>
                  <a:pt x="90645" y="46820"/>
                </a:cubicBezTo>
                <a:close/>
              </a:path>
            </a:pathLst>
          </a:custGeom>
          <a:solidFill>
            <a:schemeClr val="lt1">
              <a:alpha val="258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2"/>
          <p:cNvSpPr/>
          <p:nvPr/>
        </p:nvSpPr>
        <p:spPr>
          <a:xfrm rot="2539008">
            <a:off x="7980763" y="4555214"/>
            <a:ext cx="1314114" cy="276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5811" y="80036"/>
                </a:moveTo>
                <a:cubicBezTo>
                  <a:pt x="26703" y="75800"/>
                  <a:pt x="27937" y="73179"/>
                  <a:pt x="29299" y="73179"/>
                </a:cubicBezTo>
                <a:lnTo>
                  <a:pt x="117033" y="73179"/>
                </a:lnTo>
                <a:lnTo>
                  <a:pt x="106198" y="119999"/>
                </a:lnTo>
                <a:lnTo>
                  <a:pt x="29299" y="120000"/>
                </a:lnTo>
                <a:cubicBezTo>
                  <a:pt x="26575" y="120000"/>
                  <a:pt x="24366" y="109519"/>
                  <a:pt x="24366" y="96589"/>
                </a:cubicBezTo>
                <a:cubicBezTo>
                  <a:pt x="24366" y="90125"/>
                  <a:pt x="24919" y="84272"/>
                  <a:pt x="25811" y="80036"/>
                </a:cubicBezTo>
                <a:close/>
                <a:moveTo>
                  <a:pt x="1444" y="6857"/>
                </a:moveTo>
                <a:cubicBezTo>
                  <a:pt x="2337" y="2620"/>
                  <a:pt x="3570" y="0"/>
                  <a:pt x="4932" y="0"/>
                </a:cubicBezTo>
                <a:lnTo>
                  <a:pt x="111018" y="0"/>
                </a:lnTo>
                <a:lnTo>
                  <a:pt x="120000" y="46820"/>
                </a:lnTo>
                <a:lnTo>
                  <a:pt x="4932" y="46820"/>
                </a:lnTo>
                <a:cubicBezTo>
                  <a:pt x="2208" y="46820"/>
                  <a:pt x="0" y="36339"/>
                  <a:pt x="0" y="23410"/>
                </a:cubicBezTo>
                <a:cubicBezTo>
                  <a:pt x="0" y="16945"/>
                  <a:pt x="551" y="11093"/>
                  <a:pt x="1444" y="6857"/>
                </a:cubicBezTo>
                <a:close/>
              </a:path>
            </a:pathLst>
          </a:custGeom>
          <a:solidFill>
            <a:schemeClr val="lt1">
              <a:alpha val="2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-25" y="3777225"/>
            <a:ext cx="91440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1"/>
          </p:nvPr>
        </p:nvSpPr>
        <p:spPr>
          <a:xfrm>
            <a:off x="-25" y="4346202"/>
            <a:ext cx="9144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sets layout">
  <p:cSld name="icon sets layou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3"/>
          <p:cNvGrpSpPr/>
          <p:nvPr/>
        </p:nvGrpSpPr>
        <p:grpSpPr>
          <a:xfrm>
            <a:off x="354008" y="1131589"/>
            <a:ext cx="2849700" cy="3649200"/>
            <a:chOff x="354008" y="1131589"/>
            <a:chExt cx="2849700" cy="3649200"/>
          </a:xfrm>
        </p:grpSpPr>
        <p:grpSp>
          <p:nvGrpSpPr>
            <p:cNvPr id="159" name="Google Shape;159;p33"/>
            <p:cNvGrpSpPr/>
            <p:nvPr/>
          </p:nvGrpSpPr>
          <p:grpSpPr>
            <a:xfrm>
              <a:off x="354008" y="1131589"/>
              <a:ext cx="2849700" cy="3649200"/>
              <a:chOff x="354008" y="1131589"/>
              <a:chExt cx="2849700" cy="3649200"/>
            </a:xfrm>
          </p:grpSpPr>
          <p:sp>
            <p:nvSpPr>
              <p:cNvPr id="160" name="Google Shape;160;p33"/>
              <p:cNvSpPr/>
              <p:nvPr/>
            </p:nvSpPr>
            <p:spPr>
              <a:xfrm>
                <a:off x="354008" y="1131589"/>
                <a:ext cx="2849700" cy="3649200"/>
              </a:xfrm>
              <a:prstGeom prst="roundRect">
                <a:avLst>
                  <a:gd name="adj" fmla="val 3968"/>
                </a:avLst>
              </a:prstGeom>
              <a:solidFill>
                <a:srgbClr val="69B6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3"/>
              <p:cNvSpPr txBox="1"/>
              <p:nvPr/>
            </p:nvSpPr>
            <p:spPr>
              <a:xfrm>
                <a:off x="755576" y="1427128"/>
                <a:ext cx="22323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Resize without losing quality</a:t>
                </a:r>
                <a:endParaRPr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3"/>
              <p:cNvSpPr txBox="1"/>
              <p:nvPr/>
            </p:nvSpPr>
            <p:spPr>
              <a:xfrm>
                <a:off x="755576" y="1939375"/>
                <a:ext cx="2232300" cy="44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Change Fill Color &amp;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Line Color</a:t>
                </a:r>
                <a:endParaRPr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3"/>
              <p:cNvSpPr/>
              <p:nvPr/>
            </p:nvSpPr>
            <p:spPr>
              <a:xfrm>
                <a:off x="531932" y="1347500"/>
                <a:ext cx="108600" cy="3240600"/>
              </a:xfrm>
              <a:prstGeom prst="roundRect">
                <a:avLst>
                  <a:gd name="adj" fmla="val 50000"/>
                </a:avLst>
              </a:prstGeom>
              <a:solidFill>
                <a:schemeClr val="lt1">
                  <a:alpha val="4078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3"/>
              <p:cNvSpPr/>
              <p:nvPr/>
            </p:nvSpPr>
            <p:spPr>
              <a:xfrm rot="5400000">
                <a:off x="2592773" y="1238201"/>
                <a:ext cx="502200" cy="502200"/>
              </a:xfrm>
              <a:prstGeom prst="halfFrame">
                <a:avLst>
                  <a:gd name="adj1" fmla="val 23728"/>
                  <a:gd name="adj2" fmla="val 24642"/>
                </a:avLst>
              </a:prstGeom>
              <a:solidFill>
                <a:schemeClr val="lt1">
                  <a:alpha val="2275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33"/>
            <p:cNvGrpSpPr/>
            <p:nvPr/>
          </p:nvGrpSpPr>
          <p:grpSpPr>
            <a:xfrm>
              <a:off x="755725" y="3062543"/>
              <a:ext cx="1871939" cy="1576312"/>
              <a:chOff x="102157" y="1419622"/>
              <a:chExt cx="1871939" cy="1576312"/>
            </a:xfrm>
          </p:grpSpPr>
          <p:sp>
            <p:nvSpPr>
              <p:cNvPr id="166" name="Google Shape;166;p33"/>
              <p:cNvSpPr txBox="1"/>
              <p:nvPr/>
            </p:nvSpPr>
            <p:spPr>
              <a:xfrm>
                <a:off x="127596" y="2749634"/>
                <a:ext cx="18465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www.googleslidesppt.com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3"/>
              <p:cNvSpPr txBox="1"/>
              <p:nvPr/>
            </p:nvSpPr>
            <p:spPr>
              <a:xfrm>
                <a:off x="102157" y="1419622"/>
                <a:ext cx="1827600" cy="13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Google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Slides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PPT</a:t>
                </a:r>
                <a:endParaRPr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-25" y="151075"/>
            <a:ext cx="9144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Code Layout">
  <p:cSld name="Color Code Layou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-25" y="144525"/>
            <a:ext cx="91440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2874751" y="1762050"/>
            <a:ext cx="3546900" cy="18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 b="1">
                <a:solidFill>
                  <a:schemeClr val="accent3"/>
                </a:solidFill>
                <a:latin typeface="K2D"/>
                <a:ea typeface="K2D"/>
                <a:cs typeface="K2D"/>
                <a:sym typeface="K2D"/>
              </a:rPr>
              <a:t>How High </a:t>
            </a:r>
            <a:endParaRPr sz="5200" b="1">
              <a:solidFill>
                <a:schemeClr val="accent3"/>
              </a:solidFill>
              <a:latin typeface="K2D"/>
              <a:ea typeface="K2D"/>
              <a:cs typeface="K2D"/>
              <a:sym typeface="K2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 b="1">
                <a:solidFill>
                  <a:schemeClr val="accent3"/>
                </a:solidFill>
                <a:latin typeface="K2D"/>
                <a:ea typeface="K2D"/>
                <a:cs typeface="K2D"/>
                <a:sym typeface="K2D"/>
              </a:rPr>
              <a:t>We Are</a:t>
            </a:r>
            <a:endParaRPr sz="5200" b="1">
              <a:solidFill>
                <a:schemeClr val="accent3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โค้ดของผู้อื่นที่นำมาใช้ในเว็บไซต์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33" name="Google Shape;233;p44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ปุ่มกากบาท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675" y="1234675"/>
            <a:ext cx="1594250" cy="16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750" y="3062225"/>
            <a:ext cx="52292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ประโยชน์ที่ได้รับจากโปรเจค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41" name="Google Shape;241;p45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การเรนเดอร์ข้อมูลจาก Vue js ลงใน HTML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การวางแผนโครงสร้างข้อมูลที่ใช้ก่อนลงมือทำ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การทำ SVG มาประกอบในการทำเว็บไซต์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สิ่งที่ผู้เข้าชมเว็บไซต์จะได้รับ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47" name="Google Shape;247;p46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ความเพลิดเพลิน และความอยากรู้อยากเห็นสิ่งของ / สถานที่ที่อยู่สูงขึ้นไป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ได้รับเกล็ดความรู้เรื่องความสูงของสิ่งต่าง ๆ ที่ไม่เคยทราบมาก่อน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ได้เปรียบเทียบความสูงของสิ่งต่าง ๆ ที่อยู่ภายในเว็บไซต์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541" r="12541"/>
          <a:stretch/>
        </p:blipFill>
        <p:spPr>
          <a:xfrm>
            <a:off x="3778257" y="336062"/>
            <a:ext cx="837900" cy="838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53" name="Google Shape;253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2502" r="12495"/>
          <a:stretch/>
        </p:blipFill>
        <p:spPr>
          <a:xfrm>
            <a:off x="3778225" y="1244494"/>
            <a:ext cx="838200" cy="838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54" name="Google Shape;254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16631" b="16631"/>
          <a:stretch/>
        </p:blipFill>
        <p:spPr>
          <a:xfrm>
            <a:off x="3778257" y="2152301"/>
            <a:ext cx="837900" cy="838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255" name="Google Shape;255;p47"/>
          <p:cNvGrpSpPr/>
          <p:nvPr/>
        </p:nvGrpSpPr>
        <p:grpSpPr>
          <a:xfrm>
            <a:off x="4756283" y="528625"/>
            <a:ext cx="4030391" cy="453680"/>
            <a:chOff x="5004048" y="933547"/>
            <a:chExt cx="3456300" cy="701531"/>
          </a:xfrm>
        </p:grpSpPr>
        <p:sp>
          <p:nvSpPr>
            <p:cNvPr id="256" name="Google Shape;256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นายภาสกร นุชิตขจรวุฒิ (กอล์ฟ)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57" name="Google Shape;257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61070164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sp>
        <p:nvSpPr>
          <p:cNvPr id="258" name="Google Shape;258;p47"/>
          <p:cNvSpPr txBox="1"/>
          <p:nvPr/>
        </p:nvSpPr>
        <p:spPr>
          <a:xfrm>
            <a:off x="1523189" y="1646804"/>
            <a:ext cx="1896600" cy="18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6">
            <a:alphaModFix/>
          </a:blip>
          <a:srcRect l="209" r="209"/>
          <a:stretch/>
        </p:blipFill>
        <p:spPr>
          <a:xfrm>
            <a:off x="3778225" y="3060836"/>
            <a:ext cx="838200" cy="8382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60" name="Google Shape;260;p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7">
            <a:alphaModFix/>
          </a:blip>
          <a:srcRect l="189" r="199"/>
          <a:stretch/>
        </p:blipFill>
        <p:spPr>
          <a:xfrm>
            <a:off x="3778257" y="3968643"/>
            <a:ext cx="837900" cy="8388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261" name="Google Shape;261;p47"/>
          <p:cNvGrpSpPr/>
          <p:nvPr/>
        </p:nvGrpSpPr>
        <p:grpSpPr>
          <a:xfrm>
            <a:off x="4756280" y="1436740"/>
            <a:ext cx="4030391" cy="453680"/>
            <a:chOff x="5004048" y="933547"/>
            <a:chExt cx="3456300" cy="701531"/>
          </a:xfrm>
        </p:grpSpPr>
        <p:sp>
          <p:nvSpPr>
            <p:cNvPr id="262" name="Google Shape;262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นายศุภกร รุ่งเกตุ (การ์ฟิลด์)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63" name="Google Shape;263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61070223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grpSp>
        <p:nvGrpSpPr>
          <p:cNvPr id="264" name="Google Shape;264;p47"/>
          <p:cNvGrpSpPr/>
          <p:nvPr/>
        </p:nvGrpSpPr>
        <p:grpSpPr>
          <a:xfrm>
            <a:off x="4756283" y="2419074"/>
            <a:ext cx="4030391" cy="453680"/>
            <a:chOff x="5004048" y="933547"/>
            <a:chExt cx="3456300" cy="701531"/>
          </a:xfrm>
        </p:grpSpPr>
        <p:sp>
          <p:nvSpPr>
            <p:cNvPr id="265" name="Google Shape;265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นางสาวศุภิสรา ชีวนันทพร (จินนี่)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66" name="Google Shape;266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61070230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grpSp>
        <p:nvGrpSpPr>
          <p:cNvPr id="267" name="Google Shape;267;p47"/>
          <p:cNvGrpSpPr/>
          <p:nvPr/>
        </p:nvGrpSpPr>
        <p:grpSpPr>
          <a:xfrm>
            <a:off x="4756283" y="3253088"/>
            <a:ext cx="4030391" cy="453680"/>
            <a:chOff x="5004048" y="933547"/>
            <a:chExt cx="3456300" cy="701531"/>
          </a:xfrm>
        </p:grpSpPr>
        <p:sp>
          <p:nvSpPr>
            <p:cNvPr id="268" name="Google Shape;268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นายอนุชา เว่ย (เวย์)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69" name="Google Shape;269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61070257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  <p:grpSp>
        <p:nvGrpSpPr>
          <p:cNvPr id="270" name="Google Shape;270;p47"/>
          <p:cNvGrpSpPr/>
          <p:nvPr/>
        </p:nvGrpSpPr>
        <p:grpSpPr>
          <a:xfrm>
            <a:off x="4756285" y="4161213"/>
            <a:ext cx="4030391" cy="453680"/>
            <a:chOff x="5004048" y="933547"/>
            <a:chExt cx="3456300" cy="701531"/>
          </a:xfrm>
        </p:grpSpPr>
        <p:sp>
          <p:nvSpPr>
            <p:cNvPr id="271" name="Google Shape;271;p47"/>
            <p:cNvSpPr txBox="1"/>
            <p:nvPr/>
          </p:nvSpPr>
          <p:spPr>
            <a:xfrm>
              <a:off x="5004048" y="933547"/>
              <a:ext cx="345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r>
                <a:rPr lang="en" b="1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นางสาวอัญชิษฐา บุญณะสิทธิ์ (แป้ง)</a:t>
              </a:r>
              <a:endParaRPr>
                <a:latin typeface="K2D"/>
                <a:ea typeface="K2D"/>
                <a:cs typeface="K2D"/>
                <a:sym typeface="K2D"/>
              </a:endParaRPr>
            </a:p>
          </p:txBody>
        </p:sp>
        <p:sp>
          <p:nvSpPr>
            <p:cNvPr id="272" name="Google Shape;272;p47"/>
            <p:cNvSpPr txBox="1"/>
            <p:nvPr/>
          </p:nvSpPr>
          <p:spPr>
            <a:xfrm>
              <a:off x="5004048" y="1173378"/>
              <a:ext cx="345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K2D"/>
                  <a:ea typeface="K2D"/>
                  <a:cs typeface="K2D"/>
                  <a:sym typeface="K2D"/>
                </a:rPr>
                <a:t>61070265</a:t>
              </a:r>
              <a:endParaRPr sz="1500">
                <a:solidFill>
                  <a:srgbClr val="3F3F3F"/>
                </a:solidFill>
                <a:latin typeface="K2D"/>
                <a:ea typeface="K2D"/>
                <a:cs typeface="K2D"/>
                <a:sym typeface="K2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/>
        </p:nvSpPr>
        <p:spPr>
          <a:xfrm>
            <a:off x="2175275" y="332175"/>
            <a:ext cx="6322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จุดประสงค์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81" name="Google Shape;181;p36"/>
          <p:cNvSpPr txBox="1"/>
          <p:nvPr/>
        </p:nvSpPr>
        <p:spPr>
          <a:xfrm>
            <a:off x="2411025" y="964400"/>
            <a:ext cx="63222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เพื่อแสดงสถานที่ที่มีความหมายนัยเกี่ยวกับความสูง 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เพื่อให้ความรู้ถึงปรากฎการณ์ธรรมชาติ เหตุการณ์รอบตัว ที่มีความเกี่ยวข้องกับความสูง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K2D"/>
              <a:buChar char="-"/>
            </a:pPr>
            <a:r>
              <a:rPr lang="en" sz="19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เพื่อให้ความรู้เรื่องชั้นบรรยากาศ และระดับความสูงของวงโคจรดาวเทียม</a:t>
            </a:r>
            <a:endParaRPr sz="19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38" y="2874175"/>
            <a:ext cx="1851400" cy="18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970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452" y="275650"/>
            <a:ext cx="1388585" cy="19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8839" y="2847375"/>
            <a:ext cx="3388587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/>
        </p:nvSpPr>
        <p:spPr>
          <a:xfrm>
            <a:off x="2175275" y="332175"/>
            <a:ext cx="3268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CSS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75" y="1100138"/>
            <a:ext cx="55626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2175275" y="332175"/>
            <a:ext cx="3268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Vue js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25" y="2006863"/>
            <a:ext cx="5922491" cy="11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/>
        </p:nvSpPr>
        <p:spPr>
          <a:xfrm>
            <a:off x="2175275" y="332175"/>
            <a:ext cx="3268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Vue js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5" y="1360250"/>
            <a:ext cx="8363452" cy="26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ความท้าทายของโปรเจค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การคิดโครงสร้างของ object ใน Vue js เพื่อใช้ในการเรนเดอร์บน HTML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การคิดวิธีแสดงผลวัตถุที่มีความสูงที่ต่างกันมาก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สิ่งที่ทำเอง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2378825" y="1234675"/>
            <a:ext cx="5915100" cy="3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SVG / ภาพประกอบ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การจัดวางโครงสร้าง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ฟังก์ชันในการท่องเว็บไซต์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ฟังก์ชันในการแสดงข้อมูล</a:t>
            </a:r>
            <a:endParaRPr sz="180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/>
        </p:nvSpPr>
        <p:spPr>
          <a:xfrm>
            <a:off x="2175275" y="357425"/>
            <a:ext cx="6322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โค้ดของผู้อื่นที่นำมาใช้ในเว็บไซต์</a:t>
            </a:r>
            <a:endParaRPr sz="2800" b="1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2312081" y="1041725"/>
            <a:ext cx="5915100" cy="374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K2D"/>
              <a:buChar char="-"/>
            </a:pPr>
            <a:r>
              <a:rPr lang="en" sz="1800" dirty="0">
                <a:solidFill>
                  <a:srgbClr val="FFFFFF"/>
                </a:solidFill>
                <a:latin typeface="K2D"/>
                <a:ea typeface="K2D"/>
                <a:cs typeface="K2D"/>
                <a:sym typeface="K2D"/>
              </a:rPr>
              <a:t>ก้อนเมฆ</a:t>
            </a:r>
            <a:endParaRPr sz="1800" dirty="0">
              <a:solidFill>
                <a:srgbClr val="FFFFFF"/>
              </a:solidFill>
              <a:latin typeface="K2D"/>
              <a:ea typeface="K2D"/>
              <a:cs typeface="K2D"/>
              <a:sym typeface="K2D"/>
            </a:endParaRPr>
          </a:p>
        </p:txBody>
      </p:sp>
      <p:pic>
        <p:nvPicPr>
          <p:cNvPr id="226" name="Google Shape;2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126" y="1694375"/>
            <a:ext cx="4814501" cy="3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574" y="2386049"/>
            <a:ext cx="2627300" cy="19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252</Words>
  <Application>Microsoft Office PowerPoint</Application>
  <PresentationFormat>นำเสนอทางหน้าจอ (16:9)</PresentationFormat>
  <Paragraphs>41</Paragraphs>
  <Slides>13</Slides>
  <Notes>13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0" baseType="lpstr">
      <vt:lpstr>Economica</vt:lpstr>
      <vt:lpstr>Arial</vt:lpstr>
      <vt:lpstr>Open Sans</vt:lpstr>
      <vt:lpstr>Krub</vt:lpstr>
      <vt:lpstr>K2D</vt:lpstr>
      <vt:lpstr>Luxe</vt:lpstr>
      <vt:lpstr>Simple Light</vt:lpstr>
      <vt:lpstr>How High  We Are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High  We Are</dc:title>
  <cp:lastModifiedBy>CHAWIN  LORATTANASANAE</cp:lastModifiedBy>
  <cp:revision>1</cp:revision>
  <dcterms:modified xsi:type="dcterms:W3CDTF">2020-10-19T14:59:13Z</dcterms:modified>
</cp:coreProperties>
</file>